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3" r:id="rId3"/>
    <p:sldId id="258" r:id="rId4"/>
    <p:sldId id="259" r:id="rId5"/>
    <p:sldId id="268" r:id="rId6"/>
    <p:sldId id="260" r:id="rId7"/>
    <p:sldId id="262" r:id="rId8"/>
    <p:sldId id="264"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453943-B7C6-47D1-A797-95B44BAAD447}" type="datetimeFigureOut">
              <a:rPr lang="en-IN" smtClean="0"/>
              <a:t>06-01-2024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EF81C1-BAF3-47AF-947E-415F479D3A0A}" type="slidenum">
              <a:rPr lang="en-IN" smtClean="0"/>
              <a:t>‹#›</a:t>
            </a:fld>
            <a:endParaRPr lang="en-IN"/>
          </a:p>
        </p:txBody>
      </p:sp>
    </p:spTree>
    <p:extLst>
      <p:ext uri="{BB962C8B-B14F-4D97-AF65-F5344CB8AC3E}">
        <p14:creationId xmlns:p14="http://schemas.microsoft.com/office/powerpoint/2010/main" val="2436792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CEF81C1-BAF3-47AF-947E-415F479D3A0A}" type="slidenum">
              <a:rPr lang="en-IN" smtClean="0"/>
              <a:t>4</a:t>
            </a:fld>
            <a:endParaRPr lang="en-IN"/>
          </a:p>
        </p:txBody>
      </p:sp>
    </p:spTree>
    <p:extLst>
      <p:ext uri="{BB962C8B-B14F-4D97-AF65-F5344CB8AC3E}">
        <p14:creationId xmlns:p14="http://schemas.microsoft.com/office/powerpoint/2010/main" val="2483390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EC8F0D4-B553-4B68-89C2-B4E2EC5C8100}" type="datetimeFigureOut">
              <a:rPr lang="en-IN" smtClean="0"/>
              <a:t>06-01-2024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159085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C8F0D4-B553-4B68-89C2-B4E2EC5C8100}" type="datetimeFigureOut">
              <a:rPr lang="en-IN" smtClean="0"/>
              <a:t>06-01-2024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2685975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C8F0D4-B553-4B68-89C2-B4E2EC5C8100}" type="datetimeFigureOut">
              <a:rPr lang="en-IN" smtClean="0"/>
              <a:t>06-01-2024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3259389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EC8F0D4-B553-4B68-89C2-B4E2EC5C8100}" type="datetimeFigureOut">
              <a:rPr lang="en-IN" smtClean="0"/>
              <a:t>06-01-2024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247226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EC8F0D4-B553-4B68-89C2-B4E2EC5C8100}" type="datetimeFigureOut">
              <a:rPr lang="en-IN" smtClean="0"/>
              <a:t>06-01-2024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3289167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EC8F0D4-B553-4B68-89C2-B4E2EC5C8100}" type="datetimeFigureOut">
              <a:rPr lang="en-IN" smtClean="0"/>
              <a:t>06-01-2024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34221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C8F0D4-B553-4B68-89C2-B4E2EC5C8100}" type="datetimeFigureOut">
              <a:rPr lang="en-IN" smtClean="0"/>
              <a:t>06-01-2024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183047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C8F0D4-B553-4B68-89C2-B4E2EC5C8100}" type="datetimeFigureOut">
              <a:rPr lang="en-IN" smtClean="0"/>
              <a:t>06-01-2024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2447681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C8F0D4-B553-4B68-89C2-B4E2EC5C8100}" type="datetimeFigureOut">
              <a:rPr lang="en-IN" smtClean="0"/>
              <a:t>06-01-2024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262344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C8F0D4-B553-4B68-89C2-B4E2EC5C8100}" type="datetimeFigureOut">
              <a:rPr lang="en-IN" smtClean="0"/>
              <a:t>06-01-2024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1391986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C8F0D4-B553-4B68-89C2-B4E2EC5C8100}" type="datetimeFigureOut">
              <a:rPr lang="en-IN" smtClean="0"/>
              <a:t>06-01-2024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AD6B4-7AE8-47C2-B4D9-67C1EAC83D9C}" type="slidenum">
              <a:rPr lang="en-IN" smtClean="0"/>
              <a:t>‹#›</a:t>
            </a:fld>
            <a:endParaRPr lang="en-IN"/>
          </a:p>
        </p:txBody>
      </p:sp>
    </p:spTree>
    <p:extLst>
      <p:ext uri="{BB962C8B-B14F-4D97-AF65-F5344CB8AC3E}">
        <p14:creationId xmlns:p14="http://schemas.microsoft.com/office/powerpoint/2010/main" val="153071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C8F0D4-B553-4B68-89C2-B4E2EC5C8100}" type="datetimeFigureOut">
              <a:rPr lang="en-IN" smtClean="0"/>
              <a:t>06-01-2024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AD6B4-7AE8-47C2-B4D9-67C1EAC83D9C}" type="slidenum">
              <a:rPr lang="en-IN" smtClean="0"/>
              <a:t>‹#›</a:t>
            </a:fld>
            <a:endParaRPr lang="en-IN"/>
          </a:p>
        </p:txBody>
      </p:sp>
    </p:spTree>
    <p:extLst>
      <p:ext uri="{BB962C8B-B14F-4D97-AF65-F5344CB8AC3E}">
        <p14:creationId xmlns:p14="http://schemas.microsoft.com/office/powerpoint/2010/main" val="251106332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b="1" dirty="0" smtClean="0">
                <a:solidFill>
                  <a:schemeClr val="accent3"/>
                </a:solidFill>
              </a:rPr>
              <a:t>INTERNATIONAL POLITICS</a:t>
            </a:r>
            <a:endParaRPr lang="en-IN" sz="8000" b="1" dirty="0">
              <a:solidFill>
                <a:schemeClr val="accent3"/>
              </a:solidFill>
            </a:endParaRPr>
          </a:p>
        </p:txBody>
      </p:sp>
      <p:sp>
        <p:nvSpPr>
          <p:cNvPr id="3" name="Subtitle 2"/>
          <p:cNvSpPr>
            <a:spLocks noGrp="1"/>
          </p:cNvSpPr>
          <p:nvPr>
            <p:ph type="subTitle" idx="1"/>
          </p:nvPr>
        </p:nvSpPr>
        <p:spPr/>
        <p:txBody>
          <a:bodyPr>
            <a:normAutofit/>
          </a:bodyPr>
          <a:lstStyle/>
          <a:p>
            <a:endParaRPr lang="en-IN" sz="4400" b="1" i="1" dirty="0">
              <a:solidFill>
                <a:schemeClr val="accent3"/>
              </a:solidFill>
            </a:endParaRPr>
          </a:p>
        </p:txBody>
      </p:sp>
    </p:spTree>
    <p:extLst>
      <p:ext uri="{BB962C8B-B14F-4D97-AF65-F5344CB8AC3E}">
        <p14:creationId xmlns:p14="http://schemas.microsoft.com/office/powerpoint/2010/main" val="2182452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solidFill>
                  <a:schemeClr val="accent5">
                    <a:lumMod val="60000"/>
                    <a:lumOff val="40000"/>
                  </a:schemeClr>
                </a:solidFill>
              </a:rPr>
              <a:t>NATIONAL POWER </a:t>
            </a:r>
            <a:endParaRPr lang="en-IN" sz="6000" dirty="0">
              <a:solidFill>
                <a:schemeClr val="accent5">
                  <a:lumMod val="60000"/>
                  <a:lumOff val="40000"/>
                </a:schemeClr>
              </a:solidFill>
            </a:endParaRPr>
          </a:p>
        </p:txBody>
      </p:sp>
      <p:sp>
        <p:nvSpPr>
          <p:cNvPr id="3" name="Subtitle 2"/>
          <p:cNvSpPr>
            <a:spLocks noGrp="1"/>
          </p:cNvSpPr>
          <p:nvPr>
            <p:ph type="subTitle" idx="1"/>
          </p:nvPr>
        </p:nvSpPr>
        <p:spPr/>
        <p:txBody>
          <a:bodyPr>
            <a:noAutofit/>
          </a:bodyPr>
          <a:lstStyle/>
          <a:p>
            <a:r>
              <a:rPr lang="en-US" sz="4800" dirty="0" smtClean="0">
                <a:solidFill>
                  <a:schemeClr val="accent5">
                    <a:lumMod val="60000"/>
                    <a:lumOff val="40000"/>
                  </a:schemeClr>
                </a:solidFill>
              </a:rPr>
              <a:t>MEANING  AND ELEMENTS</a:t>
            </a:r>
            <a:endParaRPr lang="en-IN" sz="4800" dirty="0">
              <a:solidFill>
                <a:schemeClr val="accent5">
                  <a:lumMod val="60000"/>
                  <a:lumOff val="40000"/>
                </a:schemeClr>
              </a:solidFill>
            </a:endParaRPr>
          </a:p>
        </p:txBody>
      </p:sp>
    </p:spTree>
    <p:extLst>
      <p:ext uri="{BB962C8B-B14F-4D97-AF65-F5344CB8AC3E}">
        <p14:creationId xmlns:p14="http://schemas.microsoft.com/office/powerpoint/2010/main" val="3929556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normAutofit/>
          </a:bodyPr>
          <a:lstStyle/>
          <a:p>
            <a:r>
              <a:rPr lang="en-US" sz="4800" dirty="0" smtClean="0">
                <a:solidFill>
                  <a:schemeClr val="accent4">
                    <a:lumMod val="60000"/>
                    <a:lumOff val="40000"/>
                  </a:schemeClr>
                </a:solidFill>
              </a:rPr>
              <a:t>MEANING OF NATIONAL POWER</a:t>
            </a:r>
            <a:endParaRPr lang="en-IN" sz="4800" dirty="0">
              <a:solidFill>
                <a:schemeClr val="accent4">
                  <a:lumMod val="60000"/>
                  <a:lumOff val="40000"/>
                </a:schemeClr>
              </a:solidFill>
            </a:endParaRPr>
          </a:p>
        </p:txBody>
      </p:sp>
      <p:sp>
        <p:nvSpPr>
          <p:cNvPr id="3" name="Content Placeholder 2"/>
          <p:cNvSpPr>
            <a:spLocks noGrp="1"/>
          </p:cNvSpPr>
          <p:nvPr>
            <p:ph idx="1"/>
          </p:nvPr>
        </p:nvSpPr>
        <p:spPr>
          <a:xfrm>
            <a:off x="467544" y="1484784"/>
            <a:ext cx="8229600" cy="4525963"/>
          </a:xfrm>
        </p:spPr>
        <p:txBody>
          <a:bodyPr>
            <a:normAutofit lnSpcReduction="10000"/>
          </a:bodyPr>
          <a:lstStyle/>
          <a:p>
            <a:pPr marL="0" indent="0">
              <a:buNone/>
            </a:pPr>
            <a:r>
              <a:rPr lang="en-US" sz="4000" dirty="0" smtClean="0"/>
              <a:t>National power is the ability  or capability of a nation to secure the goals and objectives of its national interests in relation with other nations. Its involves the capacity to use force or threat of use of force or influence over others for securing the goals of national interest</a:t>
            </a:r>
            <a:r>
              <a:rPr lang="en-US" dirty="0" smtClean="0"/>
              <a:t>.</a:t>
            </a:r>
            <a:endParaRPr lang="en-IN" dirty="0"/>
          </a:p>
        </p:txBody>
      </p:sp>
    </p:spTree>
    <p:extLst>
      <p:ext uri="{BB962C8B-B14F-4D97-AF65-F5344CB8AC3E}">
        <p14:creationId xmlns:p14="http://schemas.microsoft.com/office/powerpoint/2010/main" val="1199268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60000"/>
                    <a:lumOff val="40000"/>
                  </a:schemeClr>
                </a:solidFill>
              </a:rPr>
              <a:t>DEFINITION OF NATIONAL POWER</a:t>
            </a:r>
            <a:endParaRPr lang="en-IN" dirty="0">
              <a:solidFill>
                <a:schemeClr val="accent4">
                  <a:lumMod val="60000"/>
                  <a:lumOff val="40000"/>
                </a:schemeClr>
              </a:solidFill>
            </a:endParaRPr>
          </a:p>
        </p:txBody>
      </p:sp>
      <p:sp>
        <p:nvSpPr>
          <p:cNvPr id="3" name="Content Placeholder 2"/>
          <p:cNvSpPr>
            <a:spLocks noGrp="1"/>
          </p:cNvSpPr>
          <p:nvPr>
            <p:ph idx="1"/>
          </p:nvPr>
        </p:nvSpPr>
        <p:spPr/>
        <p:txBody>
          <a:bodyPr/>
          <a:lstStyle/>
          <a:p>
            <a:pPr marL="0" indent="0">
              <a:buNone/>
            </a:pPr>
            <a:r>
              <a:rPr lang="en-US" sz="5400" dirty="0" smtClean="0"/>
              <a:t>“Power is the capacity to </a:t>
            </a:r>
            <a:r>
              <a:rPr lang="en-US" sz="5400" dirty="0" err="1" smtClean="0"/>
              <a:t>centralise</a:t>
            </a:r>
            <a:r>
              <a:rPr lang="en-US" sz="5400" dirty="0" smtClean="0"/>
              <a:t>, regulate or direct the </a:t>
            </a:r>
            <a:r>
              <a:rPr lang="en-US" sz="5400" dirty="0" err="1" smtClean="0"/>
              <a:t>behaviour</a:t>
            </a:r>
            <a:r>
              <a:rPr lang="en-US" sz="5400" dirty="0" smtClean="0"/>
              <a:t> of persons on things.”—</a:t>
            </a:r>
            <a:r>
              <a:rPr lang="en-US" sz="5400" dirty="0" err="1" smtClean="0"/>
              <a:t>Maclver</a:t>
            </a:r>
            <a:endParaRPr lang="en-US" sz="5400" dirty="0" smtClean="0"/>
          </a:p>
          <a:p>
            <a:pPr marL="0" indent="0">
              <a:buNone/>
            </a:pPr>
            <a:endParaRPr lang="en-US" dirty="0"/>
          </a:p>
        </p:txBody>
      </p:sp>
    </p:spTree>
    <p:extLst>
      <p:ext uri="{BB962C8B-B14F-4D97-AF65-F5344CB8AC3E}">
        <p14:creationId xmlns:p14="http://schemas.microsoft.com/office/powerpoint/2010/main" val="1660242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4">
                    <a:lumMod val="60000"/>
                    <a:lumOff val="40000"/>
                  </a:schemeClr>
                </a:solidFill>
              </a:rPr>
              <a:t>DEFINITION OF NATIONAL POWER</a:t>
            </a:r>
            <a:endParaRPr lang="en-IN" dirty="0">
              <a:solidFill>
                <a:schemeClr val="accent4">
                  <a:lumMod val="60000"/>
                  <a:lumOff val="40000"/>
                </a:schemeClr>
              </a:solidFill>
            </a:endParaRPr>
          </a:p>
        </p:txBody>
      </p:sp>
      <p:sp>
        <p:nvSpPr>
          <p:cNvPr id="3" name="Content Placeholder 2"/>
          <p:cNvSpPr>
            <a:spLocks noGrp="1"/>
          </p:cNvSpPr>
          <p:nvPr>
            <p:ph idx="1"/>
          </p:nvPr>
        </p:nvSpPr>
        <p:spPr/>
        <p:txBody>
          <a:bodyPr>
            <a:normAutofit/>
          </a:bodyPr>
          <a:lstStyle/>
          <a:p>
            <a:pPr marL="0" indent="0">
              <a:buNone/>
            </a:pPr>
            <a:r>
              <a:rPr lang="en-US" sz="4800" dirty="0"/>
              <a:t>“Political power is the capacity to effect others </a:t>
            </a:r>
            <a:r>
              <a:rPr lang="en-US" sz="4800" dirty="0" err="1"/>
              <a:t>behaviour</a:t>
            </a:r>
            <a:r>
              <a:rPr lang="en-US" sz="4800" dirty="0"/>
              <a:t> by the threat of some form of sanctions”. ___ Alan </a:t>
            </a:r>
            <a:r>
              <a:rPr lang="en-US" sz="4800" dirty="0" err="1"/>
              <a:t>R.Ball</a:t>
            </a:r>
            <a:endParaRPr lang="en-IN" sz="4800" dirty="0"/>
          </a:p>
        </p:txBody>
      </p:sp>
    </p:spTree>
    <p:extLst>
      <p:ext uri="{BB962C8B-B14F-4D97-AF65-F5344CB8AC3E}">
        <p14:creationId xmlns:p14="http://schemas.microsoft.com/office/powerpoint/2010/main" val="262046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60000"/>
                    <a:lumOff val="40000"/>
                  </a:schemeClr>
                </a:solidFill>
              </a:rPr>
              <a:t>ELEMENTS OF NATIONAL POWER</a:t>
            </a:r>
            <a:endParaRPr lang="en-IN" dirty="0">
              <a:solidFill>
                <a:schemeClr val="accent4">
                  <a:lumMod val="60000"/>
                  <a:lumOff val="40000"/>
                </a:schemeClr>
              </a:solidFill>
            </a:endParaRPr>
          </a:p>
        </p:txBody>
      </p:sp>
      <p:sp>
        <p:nvSpPr>
          <p:cNvPr id="3" name="Content Placeholder 2"/>
          <p:cNvSpPr>
            <a:spLocks noGrp="1"/>
          </p:cNvSpPr>
          <p:nvPr>
            <p:ph idx="1"/>
          </p:nvPr>
        </p:nvSpPr>
        <p:spPr>
          <a:xfrm>
            <a:off x="395536" y="1556792"/>
            <a:ext cx="8229600" cy="4525963"/>
          </a:xfrm>
        </p:spPr>
        <p:txBody>
          <a:bodyPr>
            <a:noAutofit/>
          </a:bodyPr>
          <a:lstStyle/>
          <a:p>
            <a:r>
              <a:rPr lang="en-US" sz="3600" dirty="0" smtClean="0"/>
              <a:t>Geography</a:t>
            </a:r>
          </a:p>
          <a:p>
            <a:r>
              <a:rPr lang="en-US" sz="3600" dirty="0" smtClean="0"/>
              <a:t>Natural Resources</a:t>
            </a:r>
          </a:p>
          <a:p>
            <a:r>
              <a:rPr lang="en-US" sz="3600" dirty="0" smtClean="0"/>
              <a:t>Population</a:t>
            </a:r>
          </a:p>
          <a:p>
            <a:r>
              <a:rPr lang="en-US" sz="3600" dirty="0" smtClean="0"/>
              <a:t>Economic Development</a:t>
            </a:r>
          </a:p>
          <a:p>
            <a:r>
              <a:rPr lang="en-US" sz="3600" dirty="0" smtClean="0"/>
              <a:t>Technology</a:t>
            </a:r>
          </a:p>
          <a:p>
            <a:r>
              <a:rPr lang="en-US" sz="3600" dirty="0" smtClean="0"/>
              <a:t>Military Preparedness</a:t>
            </a:r>
          </a:p>
          <a:p>
            <a:r>
              <a:rPr lang="en-US" sz="3600" dirty="0" smtClean="0"/>
              <a:t>National Character</a:t>
            </a:r>
          </a:p>
          <a:p>
            <a:r>
              <a:rPr lang="en-US" sz="3600" dirty="0" smtClean="0"/>
              <a:t>Quality and Types of Government</a:t>
            </a:r>
            <a:endParaRPr lang="en-IN" sz="3600" dirty="0"/>
          </a:p>
        </p:txBody>
      </p:sp>
    </p:spTree>
    <p:extLst>
      <p:ext uri="{BB962C8B-B14F-4D97-AF65-F5344CB8AC3E}">
        <p14:creationId xmlns:p14="http://schemas.microsoft.com/office/powerpoint/2010/main" val="418819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lumMod val="60000"/>
                    <a:lumOff val="40000"/>
                  </a:schemeClr>
                </a:solidFill>
              </a:rPr>
              <a:t>ELEMENTS OF NATIONAL POWER</a:t>
            </a:r>
            <a:endParaRPr lang="en-IN" dirty="0">
              <a:solidFill>
                <a:schemeClr val="accent4">
                  <a:lumMod val="60000"/>
                  <a:lumOff val="40000"/>
                </a:schemeClr>
              </a:solidFill>
            </a:endParaRPr>
          </a:p>
        </p:txBody>
      </p:sp>
      <p:sp>
        <p:nvSpPr>
          <p:cNvPr id="3" name="Content Placeholder 2"/>
          <p:cNvSpPr>
            <a:spLocks noGrp="1"/>
          </p:cNvSpPr>
          <p:nvPr>
            <p:ph idx="1"/>
          </p:nvPr>
        </p:nvSpPr>
        <p:spPr/>
        <p:txBody>
          <a:bodyPr>
            <a:noAutofit/>
          </a:bodyPr>
          <a:lstStyle/>
          <a:p>
            <a:r>
              <a:rPr lang="en-US" sz="3600" dirty="0" smtClean="0"/>
              <a:t>Leadership</a:t>
            </a:r>
          </a:p>
          <a:p>
            <a:r>
              <a:rPr lang="en-US" sz="3600" dirty="0" smtClean="0"/>
              <a:t>Efficiency of Bureaucracy</a:t>
            </a:r>
          </a:p>
          <a:p>
            <a:r>
              <a:rPr lang="en-US" sz="3600" dirty="0" smtClean="0"/>
              <a:t>Diplomacy</a:t>
            </a:r>
          </a:p>
          <a:p>
            <a:r>
              <a:rPr lang="en-US" sz="3600" dirty="0" smtClean="0"/>
              <a:t>Ideology</a:t>
            </a:r>
          </a:p>
          <a:p>
            <a:r>
              <a:rPr lang="en-US" sz="3600" dirty="0" smtClean="0"/>
              <a:t>Education</a:t>
            </a:r>
          </a:p>
          <a:p>
            <a:r>
              <a:rPr lang="en-US" sz="3600" dirty="0" smtClean="0"/>
              <a:t>Foreign Support and Dependency</a:t>
            </a:r>
          </a:p>
          <a:p>
            <a:r>
              <a:rPr lang="en-US" sz="3600" dirty="0" smtClean="0"/>
              <a:t>Intelligence Network</a:t>
            </a:r>
            <a:endParaRPr lang="en-IN" sz="3600" dirty="0"/>
          </a:p>
        </p:txBody>
      </p:sp>
    </p:spTree>
    <p:extLst>
      <p:ext uri="{BB962C8B-B14F-4D97-AF65-F5344CB8AC3E}">
        <p14:creationId xmlns:p14="http://schemas.microsoft.com/office/powerpoint/2010/main" val="1958428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618" y="274638"/>
            <a:ext cx="8174182" cy="1143000"/>
          </a:xfrm>
        </p:spPr>
        <p:txBody>
          <a:bodyPr/>
          <a:lstStyle/>
          <a:p>
            <a:r>
              <a:rPr lang="en-US" dirty="0" smtClean="0">
                <a:solidFill>
                  <a:schemeClr val="accent4">
                    <a:lumMod val="60000"/>
                    <a:lumOff val="40000"/>
                  </a:schemeClr>
                </a:solidFill>
              </a:rPr>
              <a:t>LIMITATIONS OF NATIONAL POWER</a:t>
            </a:r>
            <a:endParaRPr lang="en-IN" dirty="0">
              <a:solidFill>
                <a:schemeClr val="accent4">
                  <a:lumMod val="60000"/>
                  <a:lumOff val="40000"/>
                </a:schemeClr>
              </a:solidFill>
            </a:endParaRPr>
          </a:p>
        </p:txBody>
      </p:sp>
      <p:sp>
        <p:nvSpPr>
          <p:cNvPr id="3" name="Content Placeholder 2"/>
          <p:cNvSpPr>
            <a:spLocks noGrp="1"/>
          </p:cNvSpPr>
          <p:nvPr>
            <p:ph idx="1"/>
          </p:nvPr>
        </p:nvSpPr>
        <p:spPr/>
        <p:txBody>
          <a:bodyPr>
            <a:noAutofit/>
          </a:bodyPr>
          <a:lstStyle/>
          <a:p>
            <a:r>
              <a:rPr lang="en-US" sz="4000" dirty="0" smtClean="0"/>
              <a:t>Balance of Power</a:t>
            </a:r>
          </a:p>
          <a:p>
            <a:r>
              <a:rPr lang="en-US" sz="4000" dirty="0" smtClean="0"/>
              <a:t>International laws and Treaties</a:t>
            </a:r>
          </a:p>
          <a:p>
            <a:r>
              <a:rPr lang="en-US" sz="4000" dirty="0" smtClean="0"/>
              <a:t>International Morality</a:t>
            </a:r>
          </a:p>
          <a:p>
            <a:r>
              <a:rPr lang="en-US" sz="4000" dirty="0" smtClean="0"/>
              <a:t>International Public Opinion</a:t>
            </a:r>
          </a:p>
          <a:p>
            <a:r>
              <a:rPr lang="en-US" sz="4000" dirty="0" smtClean="0"/>
              <a:t>International </a:t>
            </a:r>
            <a:r>
              <a:rPr lang="en-US" sz="4000" dirty="0" err="1" smtClean="0"/>
              <a:t>Organisations</a:t>
            </a:r>
            <a:endParaRPr lang="en-US" sz="4000" dirty="0" smtClean="0"/>
          </a:p>
          <a:p>
            <a:r>
              <a:rPr lang="en-US" sz="4000" dirty="0" smtClean="0"/>
              <a:t>Collective Security</a:t>
            </a:r>
          </a:p>
          <a:p>
            <a:r>
              <a:rPr lang="en-US" sz="4000" dirty="0" smtClean="0"/>
              <a:t>Disarmament and Arms Control</a:t>
            </a:r>
            <a:endParaRPr lang="en-IN" sz="4000" dirty="0"/>
          </a:p>
        </p:txBody>
      </p:sp>
    </p:spTree>
    <p:extLst>
      <p:ext uri="{BB962C8B-B14F-4D97-AF65-F5344CB8AC3E}">
        <p14:creationId xmlns:p14="http://schemas.microsoft.com/office/powerpoint/2010/main" val="126430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95536" y="2492896"/>
            <a:ext cx="8229600" cy="1143000"/>
          </a:xfrm>
        </p:spPr>
        <p:txBody>
          <a:bodyPr>
            <a:noAutofit/>
          </a:bodyPr>
          <a:lstStyle/>
          <a:p>
            <a:r>
              <a:rPr lang="en-US" sz="8800" dirty="0" smtClean="0">
                <a:solidFill>
                  <a:schemeClr val="accent5"/>
                </a:solidFill>
              </a:rPr>
              <a:t>THANK YOU</a:t>
            </a:r>
            <a:endParaRPr lang="en-IN" sz="8800" dirty="0">
              <a:solidFill>
                <a:schemeClr val="accent5"/>
              </a:solidFill>
            </a:endParaRPr>
          </a:p>
        </p:txBody>
      </p:sp>
    </p:spTree>
    <p:extLst>
      <p:ext uri="{BB962C8B-B14F-4D97-AF65-F5344CB8AC3E}">
        <p14:creationId xmlns:p14="http://schemas.microsoft.com/office/powerpoint/2010/main" val="3601045587"/>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175</Words>
  <Application>Microsoft Office PowerPoint</Application>
  <PresentationFormat>On-screen Show (4:3)</PresentationFormat>
  <Paragraphs>36</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INTERNATIONAL POLITICS</vt:lpstr>
      <vt:lpstr>NATIONAL POWER </vt:lpstr>
      <vt:lpstr>MEANING OF NATIONAL POWER</vt:lpstr>
      <vt:lpstr>DEFINITION OF NATIONAL POWER</vt:lpstr>
      <vt:lpstr>DEFINITION OF NATIONAL POWER</vt:lpstr>
      <vt:lpstr>ELEMENTS OF NATIONAL POWER</vt:lpstr>
      <vt:lpstr>ELEMENTS OF NATIONAL POWER</vt:lpstr>
      <vt:lpstr>LIMITATIONS OF NATIONAL POWER</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POWER</dc:title>
  <dc:creator>HP</dc:creator>
  <cp:lastModifiedBy>HP</cp:lastModifiedBy>
  <cp:revision>8</cp:revision>
  <dcterms:created xsi:type="dcterms:W3CDTF">2024-01-05T06:31:28Z</dcterms:created>
  <dcterms:modified xsi:type="dcterms:W3CDTF">2024-01-06T07:19:37Z</dcterms:modified>
</cp:coreProperties>
</file>